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31" d="100"/>
          <a:sy n="31" d="100"/>
        </p:scale>
        <p:origin x="11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EA12-668F-0F79-05A2-FBAFD5D3C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D0E92-EFA4-DD0F-7BCE-34989860F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0F5FC-1CD6-830B-E14C-641211FF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F986-4804-CB64-755E-33D2CB20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6145-36BE-58D6-DB5E-19D33813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43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5684-8A7F-04AD-1A30-1C9740C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CFC46-0DA6-358E-19BF-E82C8C571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6B06-9674-A468-C29B-819E5986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38F8-EAA5-46D0-6339-23C8D0B2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0274C-FFDC-EBA6-EFBF-0C94DC9F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4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D9C65-E1C7-B442-B543-E0BE165C2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F9DD6-4169-9651-91BE-D3CD369D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58A95-6B35-F992-F6ED-B26673C3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BD0FB-19C7-3686-5834-1EE7936D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DD66-6D6D-6D7A-D395-93214865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41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D4C0-2804-4932-1EB9-5DF4E59B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7443B-46FD-3402-1FD6-DB2FCC1F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B8870-D813-C7E7-47AE-4B5CF32A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CC22-ED3C-271B-53F0-ABC2D52A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010E-833D-5BB0-AA1A-01E9ABC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29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6F0A-5FF8-889F-098F-18B8657C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7D266-37EF-3DCA-BC77-9BF1AE1A0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E6981-1C6D-0EA6-0354-87C364F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B9EE3-99ED-8DC6-EB1B-48D9C342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6578-47F3-DAF4-06C2-C46C5548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94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1986-8D96-48E4-BB59-F4294B54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6639A-263D-83C3-CAB8-4A083FA09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F3FDB-816E-C526-14E0-CE16AF20E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C2E24-1F54-E2CE-1669-967C5944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BAC49-A601-5E3F-7CDF-9586F50B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65711-827E-5783-5713-307D3DFB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96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B24B-DE0A-3438-4ED5-9B91C558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2B4A7-78D6-4BD9-3BF1-D4E0754A0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62F37-3C39-840B-8EFD-A2C2B9BBC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BAF5A-265D-D649-C809-704303D6C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4C376-578C-4ACF-13F2-8D8DD126F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58AE6-8D3A-8560-655C-40C92B73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89C7D-D4D4-F035-C9A4-C913AA61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D4F34-55A5-50DE-686F-4CB0F148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49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9520-19E0-00B5-A700-92A366EC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8F1E-9AF0-380C-B83B-8EBED982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7B6CF-C274-8DD7-B93A-728BB104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A61C9-0D57-BCAE-F46D-5EDF3003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31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FFFB5-E98D-707D-8EC5-2C93923F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E1BC8-403D-D8A3-06DA-0A2872C8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43A73-1DF1-0E8A-5778-2E54B62C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75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A1E6-2558-2C85-F5B9-83CEBB21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7F301-D64A-64D7-DD4E-E31F275D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E0363-915E-1BE9-2CA6-6FA6DC986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7A7F1-AFBE-D6E2-11B4-629300CC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51C60-0EF3-AB26-92C3-1898D30B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B61F9-1B00-6A09-71BA-B9EA6331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1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B1F0-2415-563E-84B5-40317CFE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18377-DD97-BD8C-752A-12D26949B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CA117-EB00-AEB8-F5DE-1B22920D9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FEA4-716B-F3DA-3C26-C25459BB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C353A-3648-B098-041C-3A52D196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B2A6-6FD0-BDBF-7323-750393AD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14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A926-3AA6-7599-04D5-F548C4F1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969A-E676-DA72-CE42-849A9AE73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6473-F3BD-03E6-00B3-4FF163128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E1C3D-FD82-4BEF-A44D-7F4DE128DA7F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66B4-6A4A-9C82-D1BD-D01549C9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C23B8-DD2E-867B-FADA-03D3B2755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84AFD-8D48-4BDB-8800-BAD2F848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0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B5D28-C500-5C36-EF68-807A570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887B7-A2F1-756A-7C37-2CCA5098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D017D-7224-26EF-14E0-4808DF87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5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320EB8-E07C-340C-4702-C5C01AE4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5D3DD-49FC-C968-12BA-81A08F9B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2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BB89EE-F71D-053F-B8F6-ED33904A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99253-3F8B-778F-4FC2-AA72781F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3794C7-349B-FBAE-0F03-D5619DF80C91}"/>
              </a:ext>
            </a:extLst>
          </p:cNvPr>
          <p:cNvSpPr txBox="1"/>
          <p:nvPr/>
        </p:nvSpPr>
        <p:spPr>
          <a:xfrm>
            <a:off x="9199650" y="544798"/>
            <a:ext cx="3434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Snapshots</a:t>
            </a:r>
            <a:endParaRPr lang="en-IN" sz="40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3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12278-6B8D-02C1-C4FB-7A1CF792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7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55239-B8DE-4492-7025-D8E76D83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4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1545A-798F-9D7B-AFCB-2B8E2B05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50973-23DD-4401-9B27-557B94AD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8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D78A7F-35F1-9166-4A42-BC12918B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5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75A119-07D4-CB02-112E-B78253A6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3F9E3-84EB-65A4-061C-7284DB49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2C36E8-5455-ABB6-DAC1-82BE860A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0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740AA-BFE0-8AE8-CC9A-4C90CA37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Lucida Calligraphy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Sharma</dc:creator>
  <cp:lastModifiedBy>Harsh Sharma</cp:lastModifiedBy>
  <cp:revision>3</cp:revision>
  <dcterms:created xsi:type="dcterms:W3CDTF">2024-12-12T05:24:24Z</dcterms:created>
  <dcterms:modified xsi:type="dcterms:W3CDTF">2024-12-12T05:45:57Z</dcterms:modified>
</cp:coreProperties>
</file>